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4"/>
    <p:restoredTop sz="94843"/>
  </p:normalViewPr>
  <p:slideViewPr>
    <p:cSldViewPr snapToGrid="0">
      <p:cViewPr>
        <p:scale>
          <a:sx n="113" d="100"/>
          <a:sy n="113" d="100"/>
        </p:scale>
        <p:origin x="62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5131588" y="1513860"/>
            <a:ext cx="6763035"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システムを書き込んだ</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カードを現地でインストール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983" y="2452557"/>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983" y="2452557"/>
                <a:ext cx="10101859" cy="1938992"/>
              </a:xfrm>
              <a:prstGeom prst="rect">
                <a:avLst/>
              </a:prstGeom>
              <a:blipFill>
                <a:blip r:embed="rId3"/>
                <a:stretch>
                  <a:fillRect l="-878" t="-3247" b="-7792"/>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5"/>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6"/>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9811089" y="2463214"/>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8"/>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728700" y="449045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811090" y="4765889"/>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811090" y="4765889"/>
                <a:ext cx="2137537" cy="1015663"/>
              </a:xfrm>
              <a:prstGeom prst="rect">
                <a:avLst/>
              </a:prstGeom>
              <a:blipFill>
                <a:blip r:embed="rId9"/>
                <a:stretch>
                  <a:fillRect l="-16279" t="-16867" b="-37349"/>
                </a:stretch>
              </a:blipFill>
              <a:ln w="31750">
                <a:solidFill>
                  <a:schemeClr val="dk1">
                    <a:shade val="15000"/>
                  </a:schemeClr>
                </a:solid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904560" y="2012058"/>
                <a:ext cx="300885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904560" y="2012058"/>
                <a:ext cx="3008853" cy="410247"/>
              </a:xfrm>
              <a:prstGeom prst="rect">
                <a:avLst/>
              </a:prstGeom>
              <a:blipFill>
                <a:blip r:embed="rId10"/>
                <a:stretch>
                  <a:fillRect l="-15546" t="-151515" b="-218182"/>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65580" y="230051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7262</TotalTime>
  <Words>1311</Words>
  <Application>Microsoft Macintosh PowerPoint</Application>
  <PresentationFormat>ワイド画面</PresentationFormat>
  <Paragraphs>516</Paragraphs>
  <Slides>38</Slides>
  <Notes>33</Notes>
  <HiddenSlides>2</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242</cp:revision>
  <dcterms:created xsi:type="dcterms:W3CDTF">2025-01-26T06:27:01Z</dcterms:created>
  <dcterms:modified xsi:type="dcterms:W3CDTF">2025-01-31T07:29:17Z</dcterms:modified>
</cp:coreProperties>
</file>